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79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12/4/23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78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12/4/23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997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12/4/23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35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7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12/4/23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12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12/4/23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3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12/4/23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4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12/4/23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12/4/23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81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12/4/23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90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12/4/23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82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white background with red text&#10;&#10;Description automatically generated">
            <a:extLst>
              <a:ext uri="{FF2B5EF4-FFF2-40B4-BE49-F238E27FC236}">
                <a16:creationId xmlns:a16="http://schemas.microsoft.com/office/drawing/2014/main" id="{248FEDBF-6F37-3FDC-11D0-6AE7B4AB89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49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 white background with red text&#10;&#10;Description automatically generated">
            <a:extLst>
              <a:ext uri="{FF2B5EF4-FFF2-40B4-BE49-F238E27FC236}">
                <a16:creationId xmlns:a16="http://schemas.microsoft.com/office/drawing/2014/main" id="{2B36C94B-35E0-92B6-CE38-5C6DD7D0A4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97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white background with red text&#10;&#10;Description automatically generated">
            <a:extLst>
              <a:ext uri="{FF2B5EF4-FFF2-40B4-BE49-F238E27FC236}">
                <a16:creationId xmlns:a16="http://schemas.microsoft.com/office/drawing/2014/main" id="{DF1395A6-08F1-4DAA-BF95-CF334CAF73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500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1095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Archdiocese of Milwaukee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Hijos…  ¿que sueña Dios para sus hijos?</dc:title>
  <dc:creator>Maria Prado</dc:creator>
  <cp:lastModifiedBy>Meghan Endter</cp:lastModifiedBy>
  <cp:revision>58</cp:revision>
  <dcterms:created xsi:type="dcterms:W3CDTF">2020-02-14T15:57:11Z</dcterms:created>
  <dcterms:modified xsi:type="dcterms:W3CDTF">2023-12-04T21:01:26Z</dcterms:modified>
</cp:coreProperties>
</file>